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2DB52-838C-490E-B72D-AA6144883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F3535-766A-4D42-A92C-9A36D775D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769C9-F120-4BF9-86C4-6CE0A522C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7C30-ED44-4DD2-B905-13860AF4EC4B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C2102-D92B-44E1-AA41-BCEA1A6D6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885E9-9C54-420B-AE0F-476864D50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6EB4-6E8F-4BBB-A999-6DC227B9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87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1FC83-2CB5-4B6F-8C80-8B3831134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CFE693-9C8D-42F6-B24F-4FEE1F48AA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63A45-7A7F-4571-8AEB-39FC07C60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7C30-ED44-4DD2-B905-13860AF4EC4B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FA729-2C56-492F-AABF-DE44DF1BB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2F2B3-E6DB-4FB7-B4A0-6106D811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6EB4-6E8F-4BBB-A999-6DC227B9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234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A1B9B3-EF35-4CB0-B587-61B8DE1A1C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74B287-4D61-4553-ADBA-B15572C72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62F0-1260-442E-B292-2459479F6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7C30-ED44-4DD2-B905-13860AF4EC4B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E38CD-4F3D-4853-8FE5-EEFB5C2FB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6E4E0-5226-4081-81E6-76B427D21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6EB4-6E8F-4BBB-A999-6DC227B9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31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9AF2E-0064-4803-A79E-DB879C771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D34E8-F397-4A53-9B29-4CF8A28A8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E31AD-9213-42FC-87DD-78AF1CEEA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7C30-ED44-4DD2-B905-13860AF4EC4B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F86FC-34C5-4F62-8282-533D6CE67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01FEC-3F09-4524-A644-62223713E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6EB4-6E8F-4BBB-A999-6DC227B9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92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338CD-B1E3-4918-BC00-007D3A40B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83718-F6A3-4265-BAC8-1BB7336CA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48771-23AF-4168-9944-777CE2FF4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7C30-ED44-4DD2-B905-13860AF4EC4B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F8131-4FF9-4478-BB8E-011B49D4D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58874-AF74-445F-94DA-DF59E0D51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6EB4-6E8F-4BBB-A999-6DC227B9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78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15E86-E75D-4C95-AB57-8D4AF5389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1928D-946A-46A5-B95C-73BF84C9A9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134490-1CC1-46B3-9803-FD20BEDA2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8DA46-F0F1-453F-8BD2-68057F10C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7C30-ED44-4DD2-B905-13860AF4EC4B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3F67C2-156B-4DD8-84AC-15E0A2952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625F51-AFC7-4896-8BFE-AC9BEA6B8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6EB4-6E8F-4BBB-A999-6DC227B9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13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F5118-A30B-48DD-BCE2-B5795D2EB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C1111-026B-44F7-BF8F-554DE9915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E6D00E-5F56-497F-B3C4-C00A3A242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BFF6C8-173A-4FCC-BC62-58713FAC52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913DF8-7926-4FB9-9256-702C77E521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1D25F6-7518-45B1-B58B-DC646BEC6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7C30-ED44-4DD2-B905-13860AF4EC4B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933E7E-9DB7-4A12-BED9-9349CA741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4674F8-11F1-455B-8932-21159F52D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6EB4-6E8F-4BBB-A999-6DC227B9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03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654DB-7410-4ADF-8323-D61466EF0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02B055-6C0E-4A13-9AED-135A9FD12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7C30-ED44-4DD2-B905-13860AF4EC4B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B1DED3-2BFD-4C82-A78C-29E984191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95BC5D-6DBC-43DE-B45F-55FE7A34E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6EB4-6E8F-4BBB-A999-6DC227B9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55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9E08E4-E4BD-4127-89B6-82E0BD344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7C30-ED44-4DD2-B905-13860AF4EC4B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948B4B-B3E0-4AC9-B206-F38B2FD5D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FFECA9-679B-4B7C-ADE7-CC899E20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6EB4-6E8F-4BBB-A999-6DC227B9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D7718-C208-4DA4-82D9-BC2D1AD5B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76F2F-798F-41E7-9F85-2FF6FF42A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95E93E-5854-408F-A78D-5CB8BA2FE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3F7EE-DA35-4EDE-87CC-A457B66D0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7C30-ED44-4DD2-B905-13860AF4EC4B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9674F-662E-4BFC-BA37-47869F7FC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6B247-B771-4DC0-99A3-CF4FD6632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6EB4-6E8F-4BBB-A999-6DC227B9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1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ABFED-134C-449A-94C5-860E9F18A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DC76EA-BC02-425E-8700-4D6C2FAE16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C3A7C1-BF3E-4E58-98C9-AF8C3C09A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5DA46-8133-4EE2-87B7-EEEDC9F17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7C30-ED44-4DD2-B905-13860AF4EC4B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D53480-F794-4DD2-8A0C-783E3CD2C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E1EA4-8B4C-449C-8881-913F6A81F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6EB4-6E8F-4BBB-A999-6DC227B9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8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D34DA4-1A58-4EB5-BAFF-3F049A717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568EAC-E014-406A-AA9D-070A64052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FC41C-7DDF-48B8-AA80-F21D6F425B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37C30-ED44-4DD2-B905-13860AF4EC4B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F7854-B254-4B06-B123-08CBA710EE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BDA73-D332-40EE-9932-9565F4707C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E6EB4-6E8F-4BBB-A999-6DC227B9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0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8925917-57BB-46DC-B749-BED3D4271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7683" r="3125" b="8659"/>
          <a:stretch>
            <a:fillRect/>
          </a:stretch>
        </p:blipFill>
        <p:spPr bwMode="auto">
          <a:xfrm>
            <a:off x="3797894" y="1126436"/>
            <a:ext cx="7739751" cy="5179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5">
            <a:extLst>
              <a:ext uri="{FF2B5EF4-FFF2-40B4-BE49-F238E27FC236}">
                <a16:creationId xmlns:a16="http://schemas.microsoft.com/office/drawing/2014/main" id="{A2E179EF-82A8-44CB-B6E2-AA8F51F41EED}"/>
              </a:ext>
            </a:extLst>
          </p:cNvPr>
          <p:cNvGrpSpPr>
            <a:grpSpLocks/>
          </p:cNvGrpSpPr>
          <p:nvPr/>
        </p:nvGrpSpPr>
        <p:grpSpPr bwMode="auto">
          <a:xfrm>
            <a:off x="8141501" y="1362746"/>
            <a:ext cx="3903070" cy="2573337"/>
            <a:chOff x="3968" y="843"/>
            <a:chExt cx="2903" cy="1621"/>
          </a:xfrm>
        </p:grpSpPr>
        <p:sp>
          <p:nvSpPr>
            <p:cNvPr id="6" name="Text Box 3">
              <a:extLst>
                <a:ext uri="{FF2B5EF4-FFF2-40B4-BE49-F238E27FC236}">
                  <a16:creationId xmlns:a16="http://schemas.microsoft.com/office/drawing/2014/main" id="{4050181E-2143-4468-9AE7-0EEC704841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9" y="843"/>
              <a:ext cx="2402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 b="1" dirty="0">
                  <a:latin typeface="Dyslexie" panose="02000000000000000000" pitchFamily="2" charset="0"/>
                </a:rPr>
                <a:t>Start and end in Norwich</a:t>
              </a:r>
            </a:p>
          </p:txBody>
        </p:sp>
        <p:sp>
          <p:nvSpPr>
            <p:cNvPr id="7" name="Line 4">
              <a:extLst>
                <a:ext uri="{FF2B5EF4-FFF2-40B4-BE49-F238E27FC236}">
                  <a16:creationId xmlns:a16="http://schemas.microsoft.com/office/drawing/2014/main" id="{2E1AFD37-F249-4B05-BB22-0803824B25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68" y="1437"/>
              <a:ext cx="1593" cy="1027"/>
            </a:xfrm>
            <a:prstGeom prst="line">
              <a:avLst/>
            </a:prstGeom>
            <a:noFill/>
            <a:ln w="57150">
              <a:solidFill>
                <a:srgbClr val="E81F0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id="{6F681C50-8CAF-4971-B21A-655A3C9CA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094" y="1126436"/>
            <a:ext cx="4639751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GB" altLang="en-US" sz="1400" b="1" dirty="0">
                <a:latin typeface="Dyslexie" panose="02000000000000000000" pitchFamily="2" charset="0"/>
              </a:rPr>
              <a:t>Attleborough		3</a:t>
            </a:r>
          </a:p>
          <a:p>
            <a:r>
              <a:rPr lang="en-GB" altLang="en-US" sz="1400" b="1" dirty="0">
                <a:latin typeface="Dyslexie" panose="02000000000000000000" pitchFamily="2" charset="0"/>
              </a:rPr>
              <a:t>Aylsham			2</a:t>
            </a:r>
          </a:p>
          <a:p>
            <a:r>
              <a:rPr lang="en-GB" altLang="en-US" sz="1400" b="1" dirty="0">
                <a:latin typeface="Dyslexie" panose="02000000000000000000" pitchFamily="2" charset="0"/>
              </a:rPr>
              <a:t>Beccles			4</a:t>
            </a:r>
          </a:p>
          <a:p>
            <a:r>
              <a:rPr lang="en-GB" altLang="en-US" sz="1400" b="1" dirty="0">
                <a:latin typeface="Dyslexie" panose="02000000000000000000" pitchFamily="2" charset="0"/>
              </a:rPr>
              <a:t>Bungay			3</a:t>
            </a:r>
          </a:p>
          <a:p>
            <a:r>
              <a:rPr lang="en-GB" altLang="en-US" sz="1400" b="1" dirty="0">
                <a:latin typeface="Dyslexie" panose="02000000000000000000" pitchFamily="2" charset="0"/>
              </a:rPr>
              <a:t>Cromer			5</a:t>
            </a:r>
          </a:p>
          <a:p>
            <a:r>
              <a:rPr lang="en-GB" altLang="en-US" sz="1400" b="1" dirty="0">
                <a:latin typeface="Dyslexie" panose="02000000000000000000" pitchFamily="2" charset="0"/>
              </a:rPr>
              <a:t>Diss			4</a:t>
            </a:r>
          </a:p>
          <a:p>
            <a:r>
              <a:rPr lang="en-GB" altLang="en-US" sz="1400" b="1" dirty="0">
                <a:latin typeface="Dyslexie" panose="02000000000000000000" pitchFamily="2" charset="0"/>
              </a:rPr>
              <a:t>Downham Market	3</a:t>
            </a:r>
          </a:p>
          <a:p>
            <a:r>
              <a:rPr lang="en-GB" altLang="en-US" sz="1400" b="1" dirty="0">
                <a:latin typeface="Dyslexie" panose="02000000000000000000" pitchFamily="2" charset="0"/>
              </a:rPr>
              <a:t>Fakenham		6</a:t>
            </a:r>
          </a:p>
          <a:p>
            <a:r>
              <a:rPr lang="en-GB" altLang="en-US" sz="1400" b="1" dirty="0">
                <a:latin typeface="Dyslexie" panose="02000000000000000000" pitchFamily="2" charset="0"/>
              </a:rPr>
              <a:t>Great Yarmouth		7</a:t>
            </a:r>
          </a:p>
          <a:p>
            <a:r>
              <a:rPr lang="en-GB" altLang="en-US" sz="1400" b="1" dirty="0" err="1">
                <a:latin typeface="Dyslexie" panose="02000000000000000000" pitchFamily="2" charset="0"/>
              </a:rPr>
              <a:t>Harleston</a:t>
            </a:r>
            <a:r>
              <a:rPr lang="en-GB" altLang="en-US" sz="1400" b="1" dirty="0">
                <a:latin typeface="Dyslexie" panose="02000000000000000000" pitchFamily="2" charset="0"/>
              </a:rPr>
              <a:t>		2</a:t>
            </a:r>
          </a:p>
          <a:p>
            <a:r>
              <a:rPr lang="en-GB" altLang="en-US" sz="1400" b="1" dirty="0">
                <a:latin typeface="Dyslexie" panose="02000000000000000000" pitchFamily="2" charset="0"/>
              </a:rPr>
              <a:t>Holt			3</a:t>
            </a:r>
          </a:p>
          <a:p>
            <a:r>
              <a:rPr lang="en-GB" altLang="en-US" sz="1400" b="1" dirty="0">
                <a:latin typeface="Dyslexie" panose="02000000000000000000" pitchFamily="2" charset="0"/>
              </a:rPr>
              <a:t>Hunstanton		4</a:t>
            </a:r>
          </a:p>
          <a:p>
            <a:r>
              <a:rPr lang="en-GB" altLang="en-US" sz="1400" b="1" dirty="0">
                <a:latin typeface="Dyslexie" panose="02000000000000000000" pitchFamily="2" charset="0"/>
              </a:rPr>
              <a:t>Kings Lynn		6</a:t>
            </a:r>
          </a:p>
          <a:p>
            <a:r>
              <a:rPr lang="en-GB" altLang="en-US" sz="1400" b="1" dirty="0">
                <a:latin typeface="Dyslexie" panose="02000000000000000000" pitchFamily="2" charset="0"/>
              </a:rPr>
              <a:t>Lowestoft		6</a:t>
            </a:r>
          </a:p>
          <a:p>
            <a:r>
              <a:rPr lang="en-GB" altLang="en-US" sz="1400" b="1" dirty="0">
                <a:latin typeface="Dyslexie" panose="02000000000000000000" pitchFamily="2" charset="0"/>
              </a:rPr>
              <a:t>North Walsham		4</a:t>
            </a:r>
          </a:p>
          <a:p>
            <a:r>
              <a:rPr lang="en-GB" altLang="en-US" sz="1400" b="1" dirty="0">
                <a:latin typeface="Dyslexie" panose="02000000000000000000" pitchFamily="2" charset="0"/>
              </a:rPr>
              <a:t>Norwich			10</a:t>
            </a:r>
          </a:p>
          <a:p>
            <a:r>
              <a:rPr lang="en-GB" altLang="en-US" sz="1400" b="1" dirty="0" err="1">
                <a:latin typeface="Dyslexie" panose="02000000000000000000" pitchFamily="2" charset="0"/>
              </a:rPr>
              <a:t>Sherringham</a:t>
            </a:r>
            <a:r>
              <a:rPr lang="en-GB" altLang="en-US" sz="1400" b="1" dirty="0">
                <a:latin typeface="Dyslexie" panose="02000000000000000000" pitchFamily="2" charset="0"/>
              </a:rPr>
              <a:t>		5</a:t>
            </a:r>
          </a:p>
          <a:p>
            <a:r>
              <a:rPr lang="en-GB" altLang="en-US" sz="1400" b="1" dirty="0">
                <a:latin typeface="Dyslexie" panose="02000000000000000000" pitchFamily="2" charset="0"/>
              </a:rPr>
              <a:t>Somerton		1</a:t>
            </a:r>
          </a:p>
          <a:p>
            <a:r>
              <a:rPr lang="en-GB" altLang="en-US" sz="1400" b="1" dirty="0">
                <a:latin typeface="Dyslexie" panose="02000000000000000000" pitchFamily="2" charset="0"/>
              </a:rPr>
              <a:t>Southwold		3</a:t>
            </a:r>
          </a:p>
          <a:p>
            <a:r>
              <a:rPr lang="en-GB" altLang="en-US" sz="1400" b="1" dirty="0">
                <a:latin typeface="Dyslexie" panose="02000000000000000000" pitchFamily="2" charset="0"/>
              </a:rPr>
              <a:t>Swaffham		5</a:t>
            </a:r>
          </a:p>
          <a:p>
            <a:r>
              <a:rPr lang="en-GB" altLang="en-US" sz="1400" b="1" dirty="0">
                <a:latin typeface="Dyslexie" panose="02000000000000000000" pitchFamily="2" charset="0"/>
              </a:rPr>
              <a:t>Thetford		5</a:t>
            </a:r>
          </a:p>
          <a:p>
            <a:r>
              <a:rPr lang="en-GB" altLang="en-US" sz="1400" b="1" dirty="0">
                <a:latin typeface="Dyslexie" panose="02000000000000000000" pitchFamily="2" charset="0"/>
              </a:rPr>
              <a:t>Watton			2</a:t>
            </a:r>
          </a:p>
          <a:p>
            <a:r>
              <a:rPr lang="en-GB" altLang="en-US" sz="1400" b="1" dirty="0">
                <a:latin typeface="Dyslexie" panose="02000000000000000000" pitchFamily="2" charset="0"/>
              </a:rPr>
              <a:t>Wells			2</a:t>
            </a:r>
          </a:p>
          <a:p>
            <a:r>
              <a:rPr lang="en-GB" altLang="en-US" sz="1400" b="1" dirty="0">
                <a:latin typeface="Dyslexie" panose="02000000000000000000" pitchFamily="2" charset="0"/>
              </a:rPr>
              <a:t>Wymondham		5</a:t>
            </a:r>
          </a:p>
          <a:p>
            <a:endParaRPr lang="en-GB" altLang="en-US" sz="1400" b="1" dirty="0">
              <a:latin typeface="Dyslexie" panose="02000000000000000000" pitchFamily="2" charset="0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774878A3-312A-445F-B653-5225F4BFA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9186" y="65218"/>
            <a:ext cx="709414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000" b="1" u="sng" dirty="0" err="1">
                <a:latin typeface="Dyslexie" panose="02000000000000000000" pitchFamily="2" charset="0"/>
              </a:rPr>
              <a:t>Gotta</a:t>
            </a:r>
            <a:r>
              <a:rPr lang="en-GB" altLang="en-US" sz="4000" b="1" u="sng" dirty="0">
                <a:latin typeface="Dyslexie" panose="02000000000000000000" pitchFamily="2" charset="0"/>
              </a:rPr>
              <a:t> catch ‘</a:t>
            </a:r>
            <a:r>
              <a:rPr lang="en-GB" altLang="en-US" sz="4000" b="1" u="sng" dirty="0" err="1">
                <a:latin typeface="Dyslexie" panose="02000000000000000000" pitchFamily="2" charset="0"/>
              </a:rPr>
              <a:t>em</a:t>
            </a:r>
            <a:r>
              <a:rPr lang="en-GB" altLang="en-US" sz="4000" b="1" u="sng" dirty="0">
                <a:latin typeface="Dyslexie" panose="02000000000000000000" pitchFamily="2" charset="0"/>
              </a:rPr>
              <a:t> all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484922DB-6CD2-4D42-864D-8CA8D724D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80639" y="757104"/>
            <a:ext cx="44905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 u="sng" dirty="0" err="1">
                <a:latin typeface="Dyslexie" panose="02000000000000000000" pitchFamily="2" charset="0"/>
              </a:rPr>
              <a:t>Pokemon</a:t>
            </a:r>
            <a:r>
              <a:rPr lang="en-GB" altLang="en-US" b="1" u="sng" dirty="0">
                <a:latin typeface="Dyslexie" panose="02000000000000000000" pitchFamily="2" charset="0"/>
              </a:rPr>
              <a:t> in each place</a:t>
            </a:r>
          </a:p>
        </p:txBody>
      </p:sp>
    </p:spTree>
    <p:extLst>
      <p:ext uri="{BB962C8B-B14F-4D97-AF65-F5344CB8AC3E}">
        <p14:creationId xmlns:p14="http://schemas.microsoft.com/office/powerpoint/2010/main" val="251173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122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Dyslexie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Bradshaw</dc:creator>
  <cp:lastModifiedBy>A Bradshaw</cp:lastModifiedBy>
  <cp:revision>2</cp:revision>
  <dcterms:created xsi:type="dcterms:W3CDTF">2020-05-12T09:35:38Z</dcterms:created>
  <dcterms:modified xsi:type="dcterms:W3CDTF">2020-05-12T09:49:36Z</dcterms:modified>
</cp:coreProperties>
</file>