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0" r:id="rId2"/>
    <p:sldId id="294" r:id="rId3"/>
    <p:sldId id="295" r:id="rId4"/>
    <p:sldId id="2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A46DE-625E-47A5-9401-1334543A761B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F7B51-B5C2-419B-86A4-829FC8FE6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6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livery for the </a:t>
            </a:r>
            <a:r>
              <a:rPr lang="en-GB" dirty="0" err="1"/>
              <a:t>powerpoint</a:t>
            </a:r>
            <a:r>
              <a:rPr lang="en-GB" dirty="0"/>
              <a:t> is deliberately blank.  This has been provided so that individual staff or primary schools may simply add their own logos etc.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4C67C9-5595-4124-BA97-31C179FF81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0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works best if the pupils have a large A3 map with counters on it.  The least able can work with TAs to help them keep on track.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8F7B51-B5C2-419B-86A4-829FC8FE69E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48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DF50-4968-4F57-9D5C-54A5AA735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33CD1-AF5F-4086-AAD8-F3DB1E856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CE222-675C-4E1C-9DE3-FF5DBC7E5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46D46-77BC-43D3-884C-5BADC871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45465-BBE4-43E5-AD58-080C7C1D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6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1C2AB-6492-475B-AEEC-4DFDE0AC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2E348-5E3F-4FD7-A84F-CD495635C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CD4F-8689-47F0-BA53-F5D444A38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F9DC5-CEC0-4D43-BD8B-B6E3B7122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A514C-7549-4492-8580-E5E33E5A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9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C685B5-FC53-4D53-98C0-62CC84208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A7AF5-220A-4C86-951A-7E9D4D540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D87B9-6C0B-4E4B-875B-133932A1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5DE8D-DF76-437D-94D6-DF9F86EA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2AC68-5772-404A-8129-B1277E74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2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4565-1D53-49D7-A444-6BCF0EEE0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98ACC-D2F8-4228-ADDE-9DAE93B0A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9115C-DB37-45F8-9A08-B4AE6F88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1C6EA-9C94-401E-B90B-1E9F3056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3427A-74B5-4337-A0A3-9C498F98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9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9A3C3-26B4-43E9-9755-6B1D6792B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C50CD-C9AC-480F-B7ED-3A3034EB6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0B145-CBA7-4A54-9FF0-8863843B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6CA5F-1A0B-4256-9099-045A3244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B7D70-1454-4F1D-8711-722F9FD1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53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144B-0B43-455D-A085-0F7EA92F1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71CC-AB84-42F6-8E3E-715FE4AAE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A19F0-1B42-4519-9A9A-4CC570B2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78CA8C-EBCE-4B8F-81FA-DE6910BB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AFCDE-148D-4389-AB5A-9E75AE1C3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CDCC4-EA2C-4928-B406-C27A1CBC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66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A538-F532-47DC-A92C-8AA2D0B7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D6E82-709F-4B3B-9F36-D3CA86957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8FFDF-B2F3-426C-89CB-0660EC8BA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FC871-88D2-43C0-B4EB-D691F6D6A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08A89-FC53-419B-87AF-2C152F043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563769-913E-4EC4-BACB-08FE83A49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8179B8-07B0-41B6-BB96-B153A6C86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60EC1-24FD-4054-830D-AFD0428F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2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4DD5-1779-41A8-B9CE-7E43E269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80382-9E0A-4470-9FD2-BA4FDCE5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7067D-77CF-4AFB-BB4D-C7501078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C9F2A-8484-4408-8196-79189D31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4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DEC52-0EC3-4DCF-BA4B-E2387B62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E098A3-B6FD-4EA7-839C-A54FB040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A8102-2133-4AA5-B304-E86BA525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50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10973-2412-485F-9F44-40813B9DA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E018B-B44E-441D-B646-3A9DC9FC7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8153F-36EE-40CE-8177-4CCFF9842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0533B-6FF2-4905-951B-A5FCC51C5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81518-C022-4881-A5C4-01AAC1FBE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D6CC1-9739-4A2D-B0B4-18191100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5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B34C0-94F3-4093-8583-0E9D60272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338A2-89A3-4EF9-B7DA-100EE6C71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5648E-56F1-41EC-8EA3-5A0E09911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35597-FFA6-48DC-ABC3-A20DA4F4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3F4EE-44BC-4171-A5D2-82FD742A3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86C74-923F-4458-BC5B-C58BBCAAD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5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3D183C-2558-4BDA-ABFC-5507AE62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7C40F-E5D9-4E9C-9DD6-62A6F9C05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B7190-B806-4AC7-8EF7-20D62DD17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85A3C-C295-43B9-95B3-9C11F185842E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2BE9C-F365-45D5-9E9D-199FEA9D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05882-D2A4-489A-9530-7B6E37A8A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8276-22F6-4789-8BB8-650C173A15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06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D58B-0F92-47C9-9D3A-B3EA320A0E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NOA Bridging Project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52B20-2267-460B-A190-0B726B8182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This work is going to your next school.</a:t>
            </a:r>
          </a:p>
        </p:txBody>
      </p:sp>
    </p:spTree>
    <p:extLst>
      <p:ext uri="{BB962C8B-B14F-4D97-AF65-F5344CB8AC3E}">
        <p14:creationId xmlns:p14="http://schemas.microsoft.com/office/powerpoint/2010/main" val="80094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266346" y="923154"/>
            <a:ext cx="965930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dirty="0"/>
              <a:t>You have to travel around Norfolk and North Suffolk.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dirty="0"/>
              <a:t> You have to visit every town.  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dirty="0"/>
              <a:t>Your challenge is going to every town with minimum number of miles.  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dirty="0"/>
              <a:t>You can visit each town as often as you need to.</a:t>
            </a:r>
          </a:p>
        </p:txBody>
      </p:sp>
    </p:spTree>
    <p:extLst>
      <p:ext uri="{BB962C8B-B14F-4D97-AF65-F5344CB8AC3E}">
        <p14:creationId xmlns:p14="http://schemas.microsoft.com/office/powerpoint/2010/main" val="82657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7683" r="3125" b="8659"/>
          <a:stretch>
            <a:fillRect/>
          </a:stretch>
        </p:blipFill>
        <p:spPr bwMode="auto">
          <a:xfrm>
            <a:off x="1204821" y="1"/>
            <a:ext cx="10058863" cy="673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6096000" y="538163"/>
            <a:ext cx="6683444" cy="2890837"/>
            <a:chOff x="4218" y="339"/>
            <a:chExt cx="1791" cy="1821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4218" y="339"/>
              <a:ext cx="179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000" b="1" dirty="0"/>
                <a:t>Start and End here</a:t>
              </a: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auto">
            <a:xfrm flipH="1">
              <a:off x="4548" y="551"/>
              <a:ext cx="725" cy="1609"/>
            </a:xfrm>
            <a:prstGeom prst="line">
              <a:avLst/>
            </a:prstGeom>
            <a:ln w="76200"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highlight>
                  <a:srgbClr val="00FF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04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537FEFA8-A067-43C2-95CE-7B6D0B3AE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7683" r="3125" b="8659"/>
          <a:stretch>
            <a:fillRect/>
          </a:stretch>
        </p:blipFill>
        <p:spPr bwMode="auto">
          <a:xfrm>
            <a:off x="422945" y="331306"/>
            <a:ext cx="4970028" cy="332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1D74B01-E481-4B97-9D30-FB8F752B5D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35596"/>
              </p:ext>
            </p:extLst>
          </p:nvPr>
        </p:nvGraphicFramePr>
        <p:xfrm>
          <a:off x="5724938" y="331306"/>
          <a:ext cx="614901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74505">
                  <a:extLst>
                    <a:ext uri="{9D8B030D-6E8A-4147-A177-3AD203B41FA5}">
                      <a16:colId xmlns:a16="http://schemas.microsoft.com/office/drawing/2014/main" val="3083447115"/>
                    </a:ext>
                  </a:extLst>
                </a:gridCol>
                <a:gridCol w="3074505">
                  <a:extLst>
                    <a:ext uri="{9D8B030D-6E8A-4147-A177-3AD203B41FA5}">
                      <a16:colId xmlns:a16="http://schemas.microsoft.com/office/drawing/2014/main" val="962116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Cumulative Mileage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32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Norwich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98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Great Yarmouth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Lowestoft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19+11 =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674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Beccles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 + 11 = 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338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15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87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55858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5A8959-504C-462B-B1C3-402982C08AD1}"/>
              </a:ext>
            </a:extLst>
          </p:cNvPr>
          <p:cNvSpPr txBox="1"/>
          <p:nvPr/>
        </p:nvSpPr>
        <p:spPr>
          <a:xfrm>
            <a:off x="1575582" y="3981157"/>
            <a:ext cx="83562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your book: </a:t>
            </a:r>
          </a:p>
          <a:p>
            <a:endParaRPr lang="en-GB" dirty="0"/>
          </a:p>
          <a:p>
            <a:r>
              <a:rPr lang="en-GB" dirty="0"/>
              <a:t>Draw the table.  </a:t>
            </a:r>
          </a:p>
          <a:p>
            <a:endParaRPr lang="en-GB" dirty="0"/>
          </a:p>
          <a:p>
            <a:r>
              <a:rPr lang="en-GB" dirty="0"/>
              <a:t>Write down how you decided upon your route.</a:t>
            </a:r>
          </a:p>
          <a:p>
            <a:endParaRPr lang="en-GB" dirty="0"/>
          </a:p>
          <a:p>
            <a:r>
              <a:rPr lang="en-GB" dirty="0"/>
              <a:t>Extension:  Does it make a difference if you start somewhere else?  Try starting at a beach resort.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80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175</Words>
  <Application>Microsoft Office PowerPoint</Application>
  <PresentationFormat>Widescreen</PresentationFormat>
  <Paragraphs>28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NOA Bridging Project Maths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 Bridging Project Maths</dc:title>
  <dc:creator>K Ward</dc:creator>
  <cp:lastModifiedBy>K Ward</cp:lastModifiedBy>
  <cp:revision>4</cp:revision>
  <dcterms:created xsi:type="dcterms:W3CDTF">2020-03-13T14:29:01Z</dcterms:created>
  <dcterms:modified xsi:type="dcterms:W3CDTF">2020-03-13T15:24:07Z</dcterms:modified>
</cp:coreProperties>
</file>