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7" r:id="rId2"/>
    <p:sldId id="327" r:id="rId3"/>
    <p:sldId id="350" r:id="rId4"/>
    <p:sldId id="484" r:id="rId5"/>
    <p:sldId id="63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2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FEF03-C2AD-4E56-8323-CFFE7D71264B}" type="datetimeFigureOut">
              <a:rPr lang="en-GB" smtClean="0"/>
              <a:t>13/07/2020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D2DC-7AE8-4C16-8DDB-FCF2BC1887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354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C66A0-413B-D942-BD25-07592977943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li" pitchFamily="2" charset="77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uli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0849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C66A0-413B-D942-BD25-07592977943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li" pitchFamily="2" charset="77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uli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313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7C66A0-413B-D942-BD25-07592977943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uli" pitchFamily="2" charset="77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uli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638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4717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35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837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528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269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5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428328961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04392829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8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45647092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54928057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47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15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373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000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13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50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13/07/2020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40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7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EC3230C-370C-4B41-B9ED-BCB463F0F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b="1" dirty="0">
                <a:solidFill>
                  <a:srgbClr val="FF3860"/>
                </a:solidFill>
              </a:rPr>
              <a:t>Challenge Words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DAE2D-5C07-104D-8EF6-27195B5740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95D58-D54B-3346-AC15-07D342AE76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426834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DBE228-6D41-A748-9592-1AE43A5B93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2B884-3FE8-CF4F-BAE3-4C745B9084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30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2AF4-9343-2540-89B6-82250EA03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b="1" dirty="0">
                <a:solidFill>
                  <a:srgbClr val="FF3860"/>
                </a:solidFill>
              </a:rPr>
              <a:t>Challenge Words</a:t>
            </a:r>
          </a:p>
          <a:p>
            <a:endParaRPr lang="en-GB" dirty="0">
              <a:solidFill>
                <a:srgbClr val="FF386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9174B1-3AFA-4074-87A3-640D8F68B2F2}"/>
              </a:ext>
            </a:extLst>
          </p:cNvPr>
          <p:cNvGraphicFramePr>
            <a:graphicFrameLocks noGrp="1"/>
          </p:cNvGraphicFramePr>
          <p:nvPr/>
        </p:nvGraphicFramePr>
        <p:xfrm>
          <a:off x="516652" y="155436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199035841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5982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accidentally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2869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breathe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6339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century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94218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consider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87564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40243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guard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9353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heard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1955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peculiar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8985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546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quarter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53422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467099" y="1554366"/>
            <a:ext cx="80568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DyslexicAlta" pitchFamily="2" charset="77"/>
                <a:ea typeface="OpenDyslexic" charset="0"/>
                <a:cs typeface="OpenDyslexic" charset="0"/>
              </a:rPr>
              <a:t>Challenge Week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DyslexicAlta" pitchFamily="2" charset="77"/>
              <a:ea typeface="OpenDyslexic" charset="0"/>
              <a:cs typeface="OpenDyslexic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DyslexicAlta" pitchFamily="2" charset="77"/>
                <a:ea typeface="OpenDyslexic" charset="0"/>
                <a:cs typeface="OpenDyslexic" charset="0"/>
              </a:rPr>
              <a:t>Choose an activity from the Challenge Activity Pack .</a:t>
            </a:r>
          </a:p>
        </p:txBody>
      </p:sp>
    </p:spTree>
    <p:extLst>
      <p:ext uri="{BB962C8B-B14F-4D97-AF65-F5344CB8AC3E}">
        <p14:creationId xmlns:p14="http://schemas.microsoft.com/office/powerpoint/2010/main" val="1262528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accidentally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breathe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century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consider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guard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heard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peculiar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</a:p>
                    <a:p>
                      <a:endParaRPr lang="en-GB" sz="1400" b="1" baseline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400" baseline="0" dirty="0"/>
                        <a:t>Name: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30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75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accidentally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breathe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century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consider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guard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heard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peculiar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quarter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baseline="0" dirty="0">
                        <a:solidFill>
                          <a:srgbClr val="FF0000"/>
                        </a:solidFill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latin typeface="Muli" pitchFamily="2" charset="77"/>
                        </a:rPr>
                        <a:t>Name:</a:t>
                      </a:r>
                      <a:endParaRPr lang="en-GB" sz="140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30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504539" y="1600196"/>
          <a:ext cx="8442532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1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1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0">
                <a:tc gridSpan="2">
                  <a:txBody>
                    <a:bodyPr/>
                    <a:lstStyle/>
                    <a:p>
                      <a:r>
                        <a:rPr lang="en-GB" sz="1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Cover</a:t>
                      </a:r>
                      <a:r>
                        <a:rPr lang="en-GB" sz="16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your spellings up. Can you work out the missing vowels from each word? If you find it hard, ask someone to read the words.</a:t>
                      </a:r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_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c _ d _ n t _ l l 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_ _</a:t>
                      </a:r>
                      <a:r>
                        <a:rPr lang="en-GB" sz="28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g h t </a:t>
                      </a:r>
                      <a:endParaRPr lang="en-GB" sz="28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_ n t _ r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 r _ _ t h _</a:t>
                      </a:r>
                      <a:endParaRPr lang="en-GB" sz="28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_</a:t>
                      </a:r>
                      <a:r>
                        <a:rPr lang="en-GB" sz="28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s _ d _ r</a:t>
                      </a:r>
                      <a:endParaRPr lang="en-GB" sz="28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 _ _</a:t>
                      </a:r>
                      <a:r>
                        <a:rPr lang="en-GB" sz="28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 d</a:t>
                      </a:r>
                      <a:endParaRPr lang="en-GB" sz="28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 _ c _ l _ a r</a:t>
                      </a:r>
                      <a:endParaRPr lang="en-GB" sz="28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 _ _ r 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 _ s s _ b l 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  <a:r>
                        <a:rPr lang="en-GB" sz="28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_ _ r t _ r</a:t>
                      </a:r>
                      <a:endParaRPr lang="en-GB" sz="28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087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8000" y="1600196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accidentally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breathe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century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consider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guard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heard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peculiar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possible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quarter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3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Challenge Words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baseline="0" dirty="0">
                        <a:solidFill>
                          <a:srgbClr val="FF0000"/>
                        </a:solidFill>
                        <a:latin typeface="Muli" pitchFamily="2" charset="77"/>
                      </a:endParaRPr>
                    </a:p>
                    <a:p>
                      <a:r>
                        <a:rPr lang="en-GB" sz="1400" baseline="0" dirty="0">
                          <a:solidFill>
                            <a:srgbClr val="FF3860"/>
                          </a:solidFill>
                          <a:latin typeface="Muli" pitchFamily="2" charset="77"/>
                        </a:rPr>
                        <a:t>Answers: </a:t>
                      </a:r>
                      <a:endParaRPr lang="en-GB" sz="1400" dirty="0">
                        <a:solidFill>
                          <a:srgbClr val="FF3860"/>
                        </a:solidFill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30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504539" y="1600196"/>
          <a:ext cx="8442532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1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1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0">
                <a:tc gridSpan="2">
                  <a:txBody>
                    <a:bodyPr/>
                    <a:lstStyle/>
                    <a:p>
                      <a:r>
                        <a:rPr lang="en-GB" sz="16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Cover</a:t>
                      </a:r>
                      <a:r>
                        <a:rPr lang="en-GB" sz="16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your spellings up. Can you work out the missing vowels from each word? If you find it hard, ask someone to read the words.</a:t>
                      </a:r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c </a:t>
                      </a:r>
                      <a:r>
                        <a:rPr lang="en-GB" sz="2400" b="0" i="0" u="sng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d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t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l l 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u="sng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g h t 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t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 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b r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t h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endParaRPr lang="en-GB" sz="2400" b="0" i="0" u="sng" dirty="0">
                        <a:solidFill>
                          <a:srgbClr val="FF3860"/>
                        </a:solidFill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c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n s </a:t>
                      </a:r>
                      <a:r>
                        <a:rPr lang="en-GB" sz="24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d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h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 d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c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l </a:t>
                      </a:r>
                      <a:r>
                        <a:rPr lang="en-GB" sz="2400" b="0" i="0" u="sng" baseline="0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 r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g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 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p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o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s s </a:t>
                      </a:r>
                      <a:r>
                        <a:rPr lang="en-GB" sz="2400" b="0" i="0" u="sng" dirty="0" err="1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i</a:t>
                      </a:r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b l </a:t>
                      </a:r>
                      <a:r>
                        <a:rPr lang="en-GB" sz="2400" b="0" i="0" u="sng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q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u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a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 t </a:t>
                      </a:r>
                      <a:r>
                        <a:rPr lang="en-GB" sz="2400" b="0" i="0" u="sng" baseline="0" dirty="0">
                          <a:solidFill>
                            <a:srgbClr val="FF3860"/>
                          </a:solidFill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e</a:t>
                      </a:r>
                      <a:r>
                        <a:rPr lang="en-GB" sz="2400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r</a:t>
                      </a:r>
                      <a:endParaRPr lang="en-GB" sz="24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23957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Widescreen</PresentationFormat>
  <Paragraphs>96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Muli</vt:lpstr>
      <vt:lpstr>OpenDyslexicAlta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Hewett</dc:creator>
  <cp:lastModifiedBy>B Hewett</cp:lastModifiedBy>
  <cp:revision>1</cp:revision>
  <dcterms:created xsi:type="dcterms:W3CDTF">2020-07-13T06:34:38Z</dcterms:created>
  <dcterms:modified xsi:type="dcterms:W3CDTF">2020-07-13T06:35:19Z</dcterms:modified>
</cp:coreProperties>
</file>